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33AD0-0DC0-4BAD-ABF0-E3D56EBA5E9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1F3CD-30FE-4038-90E5-69C476C2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64129-284E-4503-9E54-8C1092B84F2B}" type="slidenum">
              <a:rPr lang="en-US"/>
              <a:pPr/>
              <a:t>10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F79-9D00-4DE1-8E0D-35850B8532C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FA30-6FD9-42DC-AC11-6004BA06B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F79-9D00-4DE1-8E0D-35850B8532C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FA30-6FD9-42DC-AC11-6004BA06B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F79-9D00-4DE1-8E0D-35850B8532C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FA30-6FD9-42DC-AC11-6004BA06B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F79-9D00-4DE1-8E0D-35850B8532C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FA30-6FD9-42DC-AC11-6004BA06B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F79-9D00-4DE1-8E0D-35850B8532C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FA30-6FD9-42DC-AC11-6004BA06B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F79-9D00-4DE1-8E0D-35850B8532C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FA30-6FD9-42DC-AC11-6004BA06B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F79-9D00-4DE1-8E0D-35850B8532C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FA30-6FD9-42DC-AC11-6004BA06B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F79-9D00-4DE1-8E0D-35850B8532C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FA30-6FD9-42DC-AC11-6004BA06B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F79-9D00-4DE1-8E0D-35850B8532C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FA30-6FD9-42DC-AC11-6004BA06B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F79-9D00-4DE1-8E0D-35850B8532C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FA30-6FD9-42DC-AC11-6004BA06B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F79-9D00-4DE1-8E0D-35850B8532C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FA30-6FD9-42DC-AC11-6004BA06B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E8F79-9D00-4DE1-8E0D-35850B8532C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FA30-6FD9-42DC-AC11-6004BA06BA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file:///E:\NHAC%20NEN\u5.wa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11" Type="http://schemas.openxmlformats.org/officeDocument/2006/relationships/image" Target="../media/image12.png"/><Relationship Id="rId5" Type="http://schemas.openxmlformats.org/officeDocument/2006/relationships/image" Target="../media/image8.gif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C0C217-D905-4985-A4C1-1E826245F301}" type="slidenum">
              <a:rPr lang="en-US" sz="1400" smtClean="0">
                <a:solidFill>
                  <a:schemeClr val="tx1"/>
                </a:solidFill>
                <a:latin typeface=".VnTime" pitchFamily="34" charset="0"/>
              </a:rPr>
              <a:pPr/>
              <a:t>1</a:t>
            </a:fld>
            <a:endParaRPr lang="en-US" sz="1400" smtClean="0">
              <a:solidFill>
                <a:schemeClr val="tx1"/>
              </a:solidFill>
              <a:latin typeface=".VnTime" pitchFamily="34" charset="0"/>
            </a:endParaRPr>
          </a:p>
        </p:txBody>
      </p:sp>
      <p:pic>
        <p:nvPicPr>
          <p:cNvPr id="3079" name="Picture 7" descr="WEDB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1722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skipitri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410200"/>
            <a:ext cx="701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8"/>
          <p:cNvSpPr>
            <a:spLocks noChangeArrowheads="1" noChangeShapeType="1" noTextEdit="1"/>
          </p:cNvSpPr>
          <p:nvPr/>
        </p:nvSpPr>
        <p:spPr bwMode="auto">
          <a:xfrm>
            <a:off x="1752600" y="2438400"/>
            <a:ext cx="57912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môn: Tập đọc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7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3505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Lớp: 2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4572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Ai ngoan sẽ được thưởng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6096000"/>
            <a:ext cx="609600" cy="538163"/>
          </a:xfrm>
          <a:prstGeom prst="rect">
            <a:avLst/>
          </a:prstGeom>
          <a:noFill/>
        </p:spPr>
      </p:pic>
      <p:pic>
        <p:nvPicPr>
          <p:cNvPr id="132100" name="Picture 4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04800"/>
            <a:ext cx="609600" cy="538163"/>
          </a:xfrm>
          <a:prstGeom prst="rect">
            <a:avLst/>
          </a:prstGeom>
          <a:noFill/>
        </p:spPr>
      </p:pic>
      <p:pic>
        <p:nvPicPr>
          <p:cNvPr id="132101" name="Picture 5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57200"/>
            <a:ext cx="495300" cy="438150"/>
          </a:xfrm>
          <a:prstGeom prst="rect">
            <a:avLst/>
          </a:prstGeom>
          <a:noFill/>
        </p:spPr>
      </p:pic>
      <p:pic>
        <p:nvPicPr>
          <p:cNvPr id="132102" name="Picture 6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33400"/>
            <a:ext cx="495300" cy="438150"/>
          </a:xfrm>
          <a:prstGeom prst="rect">
            <a:avLst/>
          </a:prstGeom>
          <a:noFill/>
        </p:spPr>
      </p:pic>
      <p:pic>
        <p:nvPicPr>
          <p:cNvPr id="132103" name="Picture 7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57200"/>
            <a:ext cx="495300" cy="438150"/>
          </a:xfrm>
          <a:prstGeom prst="rect">
            <a:avLst/>
          </a:prstGeom>
          <a:noFill/>
        </p:spPr>
      </p:pic>
      <p:pic>
        <p:nvPicPr>
          <p:cNvPr id="132104" name="Picture 8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6096000"/>
            <a:ext cx="609600" cy="538163"/>
          </a:xfrm>
          <a:prstGeom prst="rect">
            <a:avLst/>
          </a:prstGeom>
          <a:noFill/>
        </p:spPr>
      </p:pic>
      <p:pic>
        <p:nvPicPr>
          <p:cNvPr id="132105" name="Picture 9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609600"/>
            <a:ext cx="495300" cy="438150"/>
          </a:xfrm>
          <a:prstGeom prst="rect">
            <a:avLst/>
          </a:prstGeom>
          <a:noFill/>
        </p:spPr>
      </p:pic>
      <p:pic>
        <p:nvPicPr>
          <p:cNvPr id="132106" name="Picture 10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48700" y="533400"/>
            <a:ext cx="495300" cy="438150"/>
          </a:xfrm>
          <a:prstGeom prst="rect">
            <a:avLst/>
          </a:prstGeom>
          <a:noFill/>
        </p:spPr>
      </p:pic>
      <p:pic>
        <p:nvPicPr>
          <p:cNvPr id="132107" name="Picture 11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09800"/>
            <a:ext cx="495300" cy="438150"/>
          </a:xfrm>
          <a:prstGeom prst="rect">
            <a:avLst/>
          </a:prstGeom>
          <a:noFill/>
        </p:spPr>
      </p:pic>
      <p:pic>
        <p:nvPicPr>
          <p:cNvPr id="132108" name="Picture 12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600200"/>
            <a:ext cx="495300" cy="438150"/>
          </a:xfrm>
          <a:prstGeom prst="rect">
            <a:avLst/>
          </a:prstGeom>
          <a:noFill/>
        </p:spPr>
      </p:pic>
      <p:pic>
        <p:nvPicPr>
          <p:cNvPr id="132109" name="Picture 13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943600"/>
            <a:ext cx="495300" cy="438150"/>
          </a:xfrm>
          <a:prstGeom prst="rect">
            <a:avLst/>
          </a:prstGeom>
          <a:noFill/>
        </p:spPr>
      </p:pic>
      <p:pic>
        <p:nvPicPr>
          <p:cNvPr id="132110" name="Picture 14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0038" y="5413375"/>
            <a:ext cx="495300" cy="438150"/>
          </a:xfrm>
          <a:prstGeom prst="rect">
            <a:avLst/>
          </a:prstGeom>
          <a:noFill/>
        </p:spPr>
      </p:pic>
      <p:pic>
        <p:nvPicPr>
          <p:cNvPr id="132111" name="Picture 15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295400"/>
            <a:ext cx="495300" cy="438150"/>
          </a:xfrm>
          <a:prstGeom prst="rect">
            <a:avLst/>
          </a:prstGeom>
          <a:noFill/>
        </p:spPr>
      </p:pic>
      <p:pic>
        <p:nvPicPr>
          <p:cNvPr id="132112" name="Picture 16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029200"/>
            <a:ext cx="495300" cy="438150"/>
          </a:xfrm>
          <a:prstGeom prst="rect">
            <a:avLst/>
          </a:prstGeom>
          <a:noFill/>
        </p:spPr>
      </p:pic>
      <p:pic>
        <p:nvPicPr>
          <p:cNvPr id="132113" name="Picture 17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2133600"/>
            <a:ext cx="609600" cy="539750"/>
          </a:xfrm>
          <a:prstGeom prst="rect">
            <a:avLst/>
          </a:prstGeo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638" y="3978275"/>
            <a:ext cx="2781300" cy="2838450"/>
            <a:chOff x="-11" y="2541"/>
            <a:chExt cx="1752" cy="1788"/>
          </a:xfrm>
        </p:grpSpPr>
        <p:pic>
          <p:nvPicPr>
            <p:cNvPr id="132115" name="Picture 19" descr="hoa-hon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8725453">
              <a:off x="36" y="3856"/>
              <a:ext cx="432" cy="432"/>
            </a:xfrm>
            <a:prstGeom prst="rect">
              <a:avLst/>
            </a:prstGeom>
            <a:noFill/>
          </p:spPr>
        </p:pic>
        <p:pic>
          <p:nvPicPr>
            <p:cNvPr id="132116" name="Picture 20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1" y="4108"/>
              <a:ext cx="1752" cy="212"/>
            </a:xfrm>
            <a:prstGeom prst="rect">
              <a:avLst/>
            </a:prstGeom>
            <a:noFill/>
          </p:spPr>
        </p:pic>
        <p:pic>
          <p:nvPicPr>
            <p:cNvPr id="132117" name="Picture 21" descr="hoa-day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" y="2541"/>
              <a:ext cx="216" cy="1788"/>
            </a:xfrm>
            <a:prstGeom prst="rect">
              <a:avLst/>
            </a:prstGeom>
            <a:noFill/>
          </p:spPr>
        </p:pic>
      </p:grpSp>
      <p:pic>
        <p:nvPicPr>
          <p:cNvPr id="132118" name="Picture 22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2950" y="4695825"/>
            <a:ext cx="495300" cy="438150"/>
          </a:xfrm>
          <a:prstGeom prst="rect">
            <a:avLst/>
          </a:prstGeom>
          <a:noFill/>
        </p:spPr>
      </p:pic>
      <p:pic>
        <p:nvPicPr>
          <p:cNvPr id="132119" name="Picture 23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188" y="3635375"/>
            <a:ext cx="495300" cy="438150"/>
          </a:xfrm>
          <a:prstGeom prst="rect">
            <a:avLst/>
          </a:prstGeom>
          <a:noFill/>
        </p:spPr>
      </p:pic>
      <p:pic>
        <p:nvPicPr>
          <p:cNvPr id="132120" name="Picture 24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325" y="3416300"/>
            <a:ext cx="609600" cy="538163"/>
          </a:xfrm>
          <a:prstGeom prst="rect">
            <a:avLst/>
          </a:prstGeom>
          <a:noFill/>
        </p:spPr>
      </p:pic>
      <p:pic>
        <p:nvPicPr>
          <p:cNvPr id="132121" name="Picture 25" descr="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9513" y="955675"/>
            <a:ext cx="495300" cy="438150"/>
          </a:xfrm>
          <a:prstGeom prst="rect">
            <a:avLst/>
          </a:prstGeom>
          <a:noFill/>
        </p:spPr>
      </p:pic>
      <p:graphicFrame>
        <p:nvGraphicFramePr>
          <p:cNvPr id="132123" name="Object 27"/>
          <p:cNvGraphicFramePr>
            <a:graphicFrameLocks noChangeAspect="1"/>
          </p:cNvGraphicFramePr>
          <p:nvPr/>
        </p:nvGraphicFramePr>
        <p:xfrm>
          <a:off x="6562725" y="4508500"/>
          <a:ext cx="2601913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9" imgW="1999440" imgH="1831320" progId="MS_ClipArt_Gallery.2">
                  <p:embed/>
                </p:oleObj>
              </mc:Choice>
              <mc:Fallback>
                <p:oleObj name="Clip" r:id="rId9" imgW="1999440" imgH="1831320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4508500"/>
                        <a:ext cx="2601913" cy="230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227763" y="-3175"/>
            <a:ext cx="2884487" cy="2838450"/>
            <a:chOff x="3936" y="-15"/>
            <a:chExt cx="1817" cy="1788"/>
          </a:xfrm>
        </p:grpSpPr>
        <p:pic>
          <p:nvPicPr>
            <p:cNvPr id="132125" name="Picture 29" descr="hoa-hon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28660206">
              <a:off x="5200" y="58"/>
              <a:ext cx="432" cy="432"/>
            </a:xfrm>
            <a:prstGeom prst="rect">
              <a:avLst/>
            </a:prstGeom>
            <a:noFill/>
          </p:spPr>
        </p:pic>
        <p:pic>
          <p:nvPicPr>
            <p:cNvPr id="132126" name="Picture 30" descr="hoa-day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</p:spPr>
        </p:pic>
        <p:pic>
          <p:nvPicPr>
            <p:cNvPr id="132127" name="Picture 31" descr="hoa-day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</p:spPr>
        </p:pic>
      </p:grpSp>
      <p:pic>
        <p:nvPicPr>
          <p:cNvPr id="132135" name="u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14338" y="6121400"/>
            <a:ext cx="304800" cy="304800"/>
          </a:xfrm>
          <a:prstGeom prst="rect">
            <a:avLst/>
          </a:prstGeom>
          <a:noFill/>
        </p:spPr>
      </p:pic>
      <p:sp>
        <p:nvSpPr>
          <p:cNvPr id="132145" name="WordArt 49"/>
          <p:cNvSpPr>
            <a:spLocks noChangeArrowheads="1" noChangeShapeType="1" noTextEdit="1"/>
          </p:cNvSpPr>
          <p:nvPr/>
        </p:nvSpPr>
        <p:spPr bwMode="auto">
          <a:xfrm>
            <a:off x="1447800" y="1371600"/>
            <a:ext cx="6477000" cy="2760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Chúc các con học tốt!</a:t>
            </a:r>
            <a:endParaRPr lang="en-US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98" fill="hold"/>
                                        <p:tgtEl>
                                          <p:spTgt spid="132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13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82" name="WordArt 14"/>
          <p:cNvSpPr>
            <a:spLocks noChangeArrowheads="1" noChangeShapeType="1" noTextEdit="1"/>
          </p:cNvSpPr>
          <p:nvPr/>
        </p:nvSpPr>
        <p:spPr bwMode="auto">
          <a:xfrm>
            <a:off x="2743200" y="533400"/>
            <a:ext cx="35274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36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</a:p>
        </p:txBody>
      </p:sp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533400" y="16764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Kể nối tiếp lại chuyện: Những quả đào.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0" y="1720850"/>
            <a:ext cx="40782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nl-NL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 vào các tranh dưới đây, hãy kể lại từng đoạn của câu chuyện : </a:t>
            </a:r>
            <a:r>
              <a:rPr lang="nl-NL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ngoan sẽ được thưởng </a:t>
            </a:r>
            <a:r>
              <a:rPr lang="nl-NL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94569" name="Picture 9" descr="Untitled-4"/>
          <p:cNvPicPr>
            <a:picLocks noChangeAspect="1" noChangeArrowheads="1"/>
          </p:cNvPicPr>
          <p:nvPr/>
        </p:nvPicPr>
        <p:blipFill>
          <a:blip r:embed="rId2"/>
          <a:srcRect l="1178" t="856" r="2692" b="1332"/>
          <a:stretch>
            <a:fillRect/>
          </a:stretch>
        </p:blipFill>
        <p:spPr bwMode="auto">
          <a:xfrm>
            <a:off x="484188" y="3562350"/>
            <a:ext cx="3324225" cy="3048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70" name="Picture 10" descr="Untitled-5"/>
          <p:cNvPicPr>
            <a:picLocks noChangeAspect="1" noChangeArrowheads="1"/>
          </p:cNvPicPr>
          <p:nvPr/>
        </p:nvPicPr>
        <p:blipFill>
          <a:blip r:embed="rId3"/>
          <a:srcRect l="1825" t="3227" r="1805" b="2963"/>
          <a:stretch>
            <a:fillRect/>
          </a:stretch>
        </p:blipFill>
        <p:spPr bwMode="auto">
          <a:xfrm>
            <a:off x="4283075" y="1674813"/>
            <a:ext cx="3819525" cy="24765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72" name="Picture 12" descr="IMG_0145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 t="2440"/>
          <a:stretch>
            <a:fillRect/>
          </a:stretch>
        </p:blipFill>
        <p:spPr bwMode="auto">
          <a:xfrm>
            <a:off x="4262438" y="4300538"/>
            <a:ext cx="3852862" cy="2439987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0" y="457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0" y="977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ngoan sẽ được thưởng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0" y="1873250"/>
            <a:ext cx="39290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nl-NL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 vào tranh dưới đây, hãy kể lại đoạn 1 của câu chuyện: </a:t>
            </a:r>
            <a:r>
              <a:rPr lang="nl-NL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ngoan sẽ được thưởng.</a:t>
            </a:r>
            <a:endParaRPr lang="nl-NL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56" name="Picture 8" descr="Untitled-4"/>
          <p:cNvPicPr>
            <a:picLocks noChangeAspect="1" noChangeArrowheads="1"/>
          </p:cNvPicPr>
          <p:nvPr/>
        </p:nvPicPr>
        <p:blipFill>
          <a:blip r:embed="rId2"/>
          <a:srcRect l="1178" t="856" r="2692" b="2266"/>
          <a:stretch>
            <a:fillRect/>
          </a:stretch>
        </p:blipFill>
        <p:spPr bwMode="auto">
          <a:xfrm>
            <a:off x="4024313" y="2114550"/>
            <a:ext cx="5119687" cy="474345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0" y="457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0" y="977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ngoan sẽ được thưởng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0" y="1903413"/>
            <a:ext cx="46910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nl-NL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 vào tranh dưới đây, hãy kể lại đoạn 2 của câu chuyện:</a:t>
            </a:r>
            <a:r>
              <a:rPr lang="nl-NL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ngoan sẽ được thưởng.</a:t>
            </a:r>
            <a:endParaRPr lang="nl-NL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881" name="Picture 9" descr="Untitled-5"/>
          <p:cNvPicPr>
            <a:picLocks noChangeAspect="1" noChangeArrowheads="1"/>
          </p:cNvPicPr>
          <p:nvPr/>
        </p:nvPicPr>
        <p:blipFill>
          <a:blip r:embed="rId2"/>
          <a:srcRect l="1956" t="3180" r="1956" b="3180"/>
          <a:stretch>
            <a:fillRect/>
          </a:stretch>
        </p:blipFill>
        <p:spPr bwMode="auto">
          <a:xfrm>
            <a:off x="4783138" y="2017713"/>
            <a:ext cx="4360862" cy="4840287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457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977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ngoan sẽ được thưởng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0" y="1776413"/>
            <a:ext cx="4751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nl-NL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 vào tranh dưới đây, hãy kể lại đoạn 3 của câu chuyện:</a:t>
            </a:r>
            <a:r>
              <a:rPr lang="nl-NL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ngoan sẽ được thưởng.</a:t>
            </a:r>
            <a:endParaRPr lang="nl-NL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8907" name="Picture 11" descr="IMG_0145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 t="2440"/>
          <a:stretch>
            <a:fillRect/>
          </a:stretch>
        </p:blipFill>
        <p:spPr bwMode="auto">
          <a:xfrm>
            <a:off x="4816475" y="2124075"/>
            <a:ext cx="4327525" cy="4733925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457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977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ngoan sẽ được thưởng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0" y="1595438"/>
            <a:ext cx="458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nl-NL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Kể lại toàn bộ câu chuyện. </a:t>
            </a:r>
          </a:p>
        </p:txBody>
      </p:sp>
      <p:pic>
        <p:nvPicPr>
          <p:cNvPr id="209928" name="Picture 8" descr="Untitled-4"/>
          <p:cNvPicPr>
            <a:picLocks noChangeAspect="1" noChangeArrowheads="1"/>
          </p:cNvPicPr>
          <p:nvPr/>
        </p:nvPicPr>
        <p:blipFill>
          <a:blip r:embed="rId2"/>
          <a:srcRect l="1178" t="856" r="2692" b="1332"/>
          <a:stretch>
            <a:fillRect/>
          </a:stretch>
        </p:blipFill>
        <p:spPr bwMode="auto">
          <a:xfrm>
            <a:off x="865188" y="2978150"/>
            <a:ext cx="3324225" cy="3048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9929" name="Picture 9" descr="Untitled-5"/>
          <p:cNvPicPr>
            <a:picLocks noChangeAspect="1" noChangeArrowheads="1"/>
          </p:cNvPicPr>
          <p:nvPr/>
        </p:nvPicPr>
        <p:blipFill>
          <a:blip r:embed="rId3"/>
          <a:srcRect l="1825" t="3227" r="1805" b="2963"/>
          <a:stretch>
            <a:fillRect/>
          </a:stretch>
        </p:blipFill>
        <p:spPr bwMode="auto">
          <a:xfrm>
            <a:off x="5311775" y="1792288"/>
            <a:ext cx="3819525" cy="24765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9931" name="Picture 11" descr="IMG_0145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 t="2440"/>
          <a:stretch>
            <a:fillRect/>
          </a:stretch>
        </p:blipFill>
        <p:spPr bwMode="auto">
          <a:xfrm>
            <a:off x="5291138" y="4418013"/>
            <a:ext cx="3852862" cy="2439987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457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977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ngoan sẽ được thưởng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0" y="1538288"/>
            <a:ext cx="4421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nl-NL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Kể lại đoạn cuối câu chuyện theo lời của bạn Tộ</a:t>
            </a:r>
          </a:p>
        </p:txBody>
      </p:sp>
      <p:pic>
        <p:nvPicPr>
          <p:cNvPr id="210953" name="Picture 9" descr="IMG_0145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 t="2440"/>
          <a:stretch>
            <a:fillRect/>
          </a:stretch>
        </p:blipFill>
        <p:spPr bwMode="auto">
          <a:xfrm>
            <a:off x="4462463" y="1747838"/>
            <a:ext cx="4681537" cy="4878387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0" y="977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ngoan sẽ được thưởng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987550" y="473075"/>
            <a:ext cx="198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.VnAvantH" pitchFamily="34" charset="0"/>
              </a:rPr>
              <a:t>KÓ chuyÖn:</a:t>
            </a:r>
          </a:p>
        </p:txBody>
      </p:sp>
      <p:pic>
        <p:nvPicPr>
          <p:cNvPr id="213000" name="Picture 8" descr="Untitled-4"/>
          <p:cNvPicPr>
            <a:picLocks noChangeAspect="1" noChangeArrowheads="1"/>
          </p:cNvPicPr>
          <p:nvPr/>
        </p:nvPicPr>
        <p:blipFill>
          <a:blip r:embed="rId2"/>
          <a:srcRect l="1178" t="856" r="2692" b="1332"/>
          <a:stretch>
            <a:fillRect/>
          </a:stretch>
        </p:blipFill>
        <p:spPr bwMode="auto">
          <a:xfrm>
            <a:off x="509588" y="2241550"/>
            <a:ext cx="3324225" cy="30480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3001" name="Picture 9" descr="Untitled-5"/>
          <p:cNvPicPr>
            <a:picLocks noChangeAspect="1" noChangeArrowheads="1"/>
          </p:cNvPicPr>
          <p:nvPr/>
        </p:nvPicPr>
        <p:blipFill>
          <a:blip r:embed="rId3"/>
          <a:srcRect l="1825" t="3227" r="1805" b="2963"/>
          <a:stretch>
            <a:fillRect/>
          </a:stretch>
        </p:blipFill>
        <p:spPr bwMode="auto">
          <a:xfrm>
            <a:off x="4283075" y="1674813"/>
            <a:ext cx="3819525" cy="24765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3002" name="Picture 10" descr="IMG_0145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 t="2440"/>
          <a:stretch>
            <a:fillRect/>
          </a:stretch>
        </p:blipFill>
        <p:spPr bwMode="auto">
          <a:xfrm>
            <a:off x="4262438" y="4300538"/>
            <a:ext cx="3852862" cy="2439987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457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977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ngoan sẽ được thưởng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5&quot;&gt;&lt;object type=&quot;3&quot; unique_id=&quot;10034&quot;&gt;&lt;property id=&quot;20148&quot; value=&quot;5&quot;/&gt;&lt;property id=&quot;20300&quot; value=&quot;Slide 1&quot;/&gt;&lt;property id=&quot;20307&quot; value=&quot;267&quot;/&gt;&lt;/object&gt;&lt;object type=&quot;3&quot; unique_id=&quot;10035&quot;&gt;&lt;property id=&quot;20148&quot; value=&quot;5&quot;/&gt;&lt;property id=&quot;20300&quot; value=&quot;Slide 2&quot;/&gt;&lt;property id=&quot;20307&quot; value=&quot;258&quot;/&gt;&lt;/object&gt;&lt;object type=&quot;3&quot; unique_id=&quot;10036&quot;&gt;&lt;property id=&quot;20148&quot; value=&quot;5&quot;/&gt;&lt;property id=&quot;20300&quot; value=&quot;Slide 3&quot;/&gt;&lt;property id=&quot;20307&quot; value=&quot;259&quot;/&gt;&lt;/object&gt;&lt;object type=&quot;3&quot; unique_id=&quot;10037&quot;&gt;&lt;property id=&quot;20148&quot; value=&quot;5&quot;/&gt;&lt;property id=&quot;20300&quot; value=&quot;Slide 4&quot;/&gt;&lt;property id=&quot;20307&quot; value=&quot;260&quot;/&gt;&lt;/object&gt;&lt;object type=&quot;3&quot; unique_id=&quot;10038&quot;&gt;&lt;property id=&quot;20148&quot; value=&quot;5&quot;/&gt;&lt;property id=&quot;20300&quot; value=&quot;Slide 5&quot;/&gt;&lt;property id=&quot;20307&quot; value=&quot;261&quot;/&gt;&lt;/object&gt;&lt;object type=&quot;3&quot; unique_id=&quot;10039&quot;&gt;&lt;property id=&quot;20148&quot; value=&quot;5&quot;/&gt;&lt;property id=&quot;20300&quot; value=&quot;Slide 6&quot;/&gt;&lt;property id=&quot;20307&quot; value=&quot;262&quot;/&gt;&lt;/object&gt;&lt;object type=&quot;3&quot; unique_id=&quot;10040&quot;&gt;&lt;property id=&quot;20148&quot; value=&quot;5&quot;/&gt;&lt;property id=&quot;20300&quot; value=&quot;Slide 7&quot;/&gt;&lt;property id=&quot;20307&quot; value=&quot;263&quot;/&gt;&lt;/object&gt;&lt;object type=&quot;3&quot; unique_id=&quot;10041&quot;&gt;&lt;property id=&quot;20148&quot; value=&quot;5&quot;/&gt;&lt;property id=&quot;20300&quot; value=&quot;Slide 8&quot;/&gt;&lt;property id=&quot;20307&quot; value=&quot;264&quot;/&gt;&lt;/object&gt;&lt;object type=&quot;3&quot; unique_id=&quot;10042&quot;&gt;&lt;property id=&quot;20148&quot; value=&quot;5&quot;/&gt;&lt;property id=&quot;20300&quot; value=&quot;Slide 9&quot;/&gt;&lt;property id=&quot;20307&quot; value=&quot;265&quot;/&gt;&lt;/object&gt;&lt;object type=&quot;3&quot; unique_id=&quot;10043&quot;&gt;&lt;property id=&quot;20148&quot; value=&quot;5&quot;/&gt;&lt;property id=&quot;20300&quot; value=&quot;Slide 10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203</Words>
  <Application>Microsoft Office PowerPoint</Application>
  <PresentationFormat>On-screen Show (4:3)</PresentationFormat>
  <Paragraphs>31</Paragraphs>
  <Slides>10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WIN7X64</dc:creator>
  <cp:lastModifiedBy>A</cp:lastModifiedBy>
  <cp:revision>3</cp:revision>
  <dcterms:created xsi:type="dcterms:W3CDTF">2016-04-18T16:19:08Z</dcterms:created>
  <dcterms:modified xsi:type="dcterms:W3CDTF">2017-03-28T07:56:58Z</dcterms:modified>
</cp:coreProperties>
</file>